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/>
    <p:restoredTop sz="94679"/>
  </p:normalViewPr>
  <p:slideViewPr>
    <p:cSldViewPr snapToGrid="0">
      <p:cViewPr varScale="1">
        <p:scale>
          <a:sx n="52" d="100"/>
          <a:sy n="52" d="100"/>
        </p:scale>
        <p:origin x="1088" y="200"/>
      </p:cViewPr>
      <p:guideLst>
        <p:guide orient="horz" pos="4320"/>
        <p:guide pos="7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3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2417AE0-8016-3C4D-12FE-D02F77288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A12EC1-14D4-A470-BD2F-C5B34DFAE9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D763-90C7-7043-8266-33DD6F77B23D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A92291-E263-83F0-7C35-D361E3C4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42D69C-1995-E2D9-59DD-F20720D75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3D04-9C5B-D143-97C1-A699F48F2B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70454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演讲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B7F6BCEF-2849-E491-2B95-534657306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819" y="3487113"/>
            <a:ext cx="21844000" cy="3879454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defRPr>
            </a:lvl1pPr>
          </a:lstStyle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Slide PowerPoint Standard</a:t>
            </a:r>
            <a:b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</a:b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Template</a:t>
            </a:r>
            <a:endParaRPr lang="en" altLang="zh-CN" dirty="0"/>
          </a:p>
        </p:txBody>
      </p:sp>
      <p:sp>
        <p:nvSpPr>
          <p:cNvPr id="20" name="正文级别 1…">
            <a:extLst>
              <a:ext uri="{FF2B5EF4-FFF2-40B4-BE49-F238E27FC236}">
                <a16:creationId xmlns:a16="http://schemas.microsoft.com/office/drawing/2014/main" id="{F8A57F2C-59B4-0E4E-597F-68D8671F045C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764275" y="9682730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300" b="1" i="0">
                <a:solidFill>
                  <a:srgbClr val="FFFFFF"/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1pPr>
            <a:lvl2pPr indent="0"/>
            <a:lvl3pPr indent="0">
              <a:defRPr sz="4300" b="1" i="0"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3pPr>
            <a:lvl4pPr indent="0">
              <a:defRPr sz="4300"/>
            </a:lvl4pPr>
            <a:lvl5pPr indent="0">
              <a:defRPr sz="4300"/>
            </a:lvl5pPr>
          </a:lstStyle>
          <a:p>
            <a:pPr marL="0" marR="0" lvl="2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lang="en" altLang="zh-CN"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 rotWithShape="1">
          <a:blip r:embed="rId3"/>
          <a:srcRect l="84917"/>
          <a:stretch/>
        </p:blipFill>
        <p:spPr>
          <a:xfrm>
            <a:off x="0" y="-51859"/>
            <a:ext cx="3743530" cy="39571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1.  Subtitle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010960" y="2801525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1.  Subtitle Here</a:t>
            </a:r>
          </a:p>
        </p:txBody>
      </p:sp>
      <p:pic>
        <p:nvPicPr>
          <p:cNvPr id="35" name="图像" descr="图像"/>
          <p:cNvPicPr>
            <a:picLocks noChangeAspect="1"/>
          </p:cNvPicPr>
          <p:nvPr/>
        </p:nvPicPr>
        <p:blipFill rotWithShape="1">
          <a:blip r:embed="rId4"/>
          <a:srcRect r="72089" b="46911"/>
          <a:stretch/>
        </p:blipFill>
        <p:spPr>
          <a:xfrm>
            <a:off x="8596300" y="5137747"/>
            <a:ext cx="15787700" cy="869344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ONTENTS"/>
          <p:cNvSpPr txBox="1"/>
          <p:nvPr/>
        </p:nvSpPr>
        <p:spPr>
          <a:xfrm>
            <a:off x="3967604" y="2597734"/>
            <a:ext cx="525729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CONTENTS</a:t>
            </a:r>
          </a:p>
        </p:txBody>
      </p:sp>
      <p:pic>
        <p:nvPicPr>
          <p:cNvPr id="3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2664" y="11777698"/>
            <a:ext cx="3757339" cy="143940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SPO Summit 2022"/>
          <p:cNvSpPr txBox="1"/>
          <p:nvPr/>
        </p:nvSpPr>
        <p:spPr>
          <a:xfrm>
            <a:off x="17453960" y="12008449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/>
              <a:t>The 3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dirty="0"/>
              <a:t>OSPO Summit</a:t>
            </a:r>
          </a:p>
        </p:txBody>
      </p:sp>
      <p:sp>
        <p:nvSpPr>
          <p:cNvPr id="39" name="2.  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010960" y="4007736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 </a:t>
            </a:r>
            <a:r>
              <a:rPr lang="en-US" altLang="zh-CN" dirty="0"/>
              <a:t>…</a:t>
            </a:r>
            <a:endParaRPr dirty="0"/>
          </a:p>
        </p:txBody>
      </p:sp>
      <p:sp>
        <p:nvSpPr>
          <p:cNvPr id="40" name="3.  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0010960" y="5137747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dirty="0"/>
              <a:t>3.  …</a:t>
            </a:r>
            <a:endParaRPr dirty="0"/>
          </a:p>
        </p:txBody>
      </p:sp>
      <p:sp>
        <p:nvSpPr>
          <p:cNvPr id="41" name="4.  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0010960" y="6312491"/>
            <a:ext cx="8328100" cy="1091018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dirty="0"/>
              <a:t>4.  …</a:t>
            </a:r>
            <a:endParaRPr dirty="0"/>
          </a:p>
        </p:txBody>
      </p:sp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 rotWithShape="1">
          <a:blip r:embed="rId3"/>
          <a:srcRect l="67314"/>
          <a:stretch/>
        </p:blipFill>
        <p:spPr>
          <a:xfrm>
            <a:off x="-217520" y="0"/>
            <a:ext cx="6077292" cy="2964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4"/>
          <a:srcRect r="46619"/>
          <a:stretch>
            <a:fillRect/>
          </a:stretch>
        </p:blipFill>
        <p:spPr>
          <a:xfrm>
            <a:off x="12869464" y="7372314"/>
            <a:ext cx="11732056" cy="6362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" y="259106"/>
            <a:ext cx="9904170" cy="1319778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Part 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387093" y="2905832"/>
            <a:ext cx="6772276" cy="2717801"/>
          </a:xfrm>
          <a:prstGeom prst="rect">
            <a:avLst/>
          </a:prstGeom>
        </p:spPr>
        <p:txBody>
          <a:bodyPr wrap="none" anchor="b"/>
          <a:lstStyle>
            <a:lvl1pPr defTabSz="2438338">
              <a:lnSpc>
                <a:spcPct val="90000"/>
              </a:lnSpc>
              <a:defRPr sz="15000"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noFill/>
                <a:latin typeface="Alibaba PuHuiTi H"/>
                <a:ea typeface="Alibaba PuHuiTi H"/>
                <a:cs typeface="Alibaba PuHuiTi H"/>
                <a:sym typeface="Alibaba PuHuiTi Heavy"/>
              </a:defRPr>
            </a:lvl1pPr>
          </a:lstStyle>
          <a:p>
            <a:pPr algn="ctr"/>
            <a:r>
              <a:rPr lang="en" altLang="zh-CN" b="1" dirty="0">
                <a:effectLst/>
                <a:latin typeface="Alibaba PuHuiTi" pitchFamily="18" charset="-122"/>
                <a:ea typeface="Alibaba PuHuiTi" pitchFamily="18" charset="-122"/>
              </a:rPr>
              <a:t>Part 01</a:t>
            </a:r>
            <a:endParaRPr lang="en" altLang="zh-CN" dirty="0"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54" name="1.  Subtitl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8436" y="6833835"/>
            <a:ext cx="8328101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1.  Subtitle Here</a:t>
            </a:r>
          </a:p>
        </p:txBody>
      </p:sp>
      <p:sp>
        <p:nvSpPr>
          <p:cNvPr id="55" name="Section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653833" y="8297009"/>
            <a:ext cx="7196226" cy="2442211"/>
          </a:xfrm>
          <a:prstGeom prst="rect">
            <a:avLst/>
          </a:prstGeom>
        </p:spPr>
        <p:txBody>
          <a:bodyPr anchor="b"/>
          <a:lstStyle/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rPr lang="zh-CN" altLang="en-US" dirty="0"/>
              <a:t>小结内容</a:t>
            </a:r>
          </a:p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endParaRPr dirty="0"/>
          </a:p>
        </p:txBody>
      </p:sp>
      <p:sp>
        <p:nvSpPr>
          <p:cNvPr id="5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 - 浅色底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图像" descr="图像">
            <a:extLst>
              <a:ext uri="{FF2B5EF4-FFF2-40B4-BE49-F238E27FC236}">
                <a16:creationId xmlns:a16="http://schemas.microsoft.com/office/drawing/2014/main" id="{FED77C87-245C-E928-EB98-2BBAB7057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08448"/>
            <a:ext cx="24384000" cy="1707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>
            <a:extLst>
              <a:ext uri="{FF2B5EF4-FFF2-40B4-BE49-F238E27FC236}">
                <a16:creationId xmlns:a16="http://schemas.microsoft.com/office/drawing/2014/main" id="{4760CFCD-DB82-B025-1969-EDABD51A2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6" t="42502" r="72089" b="47070"/>
          <a:stretch/>
        </p:blipFill>
        <p:spPr>
          <a:xfrm>
            <a:off x="8899605" y="12003723"/>
            <a:ext cx="15484395" cy="170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像" descr="图像">
            <a:extLst>
              <a:ext uri="{FF2B5EF4-FFF2-40B4-BE49-F238E27FC236}">
                <a16:creationId xmlns:a16="http://schemas.microsoft.com/office/drawing/2014/main" id="{CD724D59-A864-250B-A8BB-B1AE0B010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3957" y="12335336"/>
            <a:ext cx="2804554" cy="107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SPO Summit 2022">
            <a:extLst>
              <a:ext uri="{FF2B5EF4-FFF2-40B4-BE49-F238E27FC236}">
                <a16:creationId xmlns:a16="http://schemas.microsoft.com/office/drawing/2014/main" id="{27663C41-0FF4-7156-12C4-B8098F9B8F70}"/>
              </a:ext>
            </a:extLst>
          </p:cNvPr>
          <p:cNvSpPr txBox="1"/>
          <p:nvPr userDrawn="1"/>
        </p:nvSpPr>
        <p:spPr>
          <a:xfrm>
            <a:off x="17453960" y="12383585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/>
              <a:t>The 3</a:t>
            </a:r>
            <a:r>
              <a:rPr lang="en-US" altLang="zh-CN" baseline="30000" dirty="0"/>
              <a:t>nd</a:t>
            </a:r>
            <a:r>
              <a:rPr lang="en-US" altLang="zh-CN" dirty="0"/>
              <a:t> OSPO Summit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 - 深色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 rotWithShape="1">
          <a:blip r:embed="rId3"/>
          <a:srcRect l="81422"/>
          <a:stretch/>
        </p:blipFill>
        <p:spPr>
          <a:xfrm>
            <a:off x="0" y="-120233"/>
            <a:ext cx="3831922" cy="328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 rotWithShape="1">
          <a:blip r:embed="rId4"/>
          <a:srcRect l="536" r="72089" b="47070"/>
          <a:stretch/>
        </p:blipFill>
        <p:spPr>
          <a:xfrm>
            <a:off x="8899605" y="5043963"/>
            <a:ext cx="15484395" cy="866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像" descr="图像">
            <a:extLst>
              <a:ext uri="{FF2B5EF4-FFF2-40B4-BE49-F238E27FC236}">
                <a16:creationId xmlns:a16="http://schemas.microsoft.com/office/drawing/2014/main" id="{F4453077-697C-03DF-2852-470321CF07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093957" y="12335336"/>
            <a:ext cx="2804554" cy="107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SPO Summit 2022">
            <a:extLst>
              <a:ext uri="{FF2B5EF4-FFF2-40B4-BE49-F238E27FC236}">
                <a16:creationId xmlns:a16="http://schemas.microsoft.com/office/drawing/2014/main" id="{50A0E019-90E5-E61B-30D2-F0B3B37E5FA3}"/>
              </a:ext>
            </a:extLst>
          </p:cNvPr>
          <p:cNvSpPr txBox="1"/>
          <p:nvPr userDrawn="1"/>
        </p:nvSpPr>
        <p:spPr>
          <a:xfrm>
            <a:off x="17453960" y="12383585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/>
              <a:t>The 3</a:t>
            </a:r>
            <a:r>
              <a:rPr lang="en-US" altLang="zh-CN" baseline="30000" dirty="0"/>
              <a:t>nd</a:t>
            </a:r>
            <a:r>
              <a:rPr lang="en-US" altLang="zh-CN" dirty="0"/>
              <a:t> OSPO Summit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37923"/>
            <a:ext cx="18592800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198" y="3759"/>
            <a:ext cx="7737806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828" y="1267061"/>
            <a:ext cx="1714526" cy="8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0138" y="221303"/>
            <a:ext cx="3199525" cy="27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031" y="7021016"/>
            <a:ext cx="3928924" cy="501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1844" y="2759915"/>
            <a:ext cx="3204211" cy="320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图像" descr="图像"/>
          <p:cNvPicPr>
            <a:picLocks noChangeAspect="1"/>
          </p:cNvPicPr>
          <p:nvPr/>
        </p:nvPicPr>
        <p:blipFill rotWithShape="1">
          <a:blip r:embed="rId9"/>
          <a:srcRect r="32031"/>
          <a:stretch/>
        </p:blipFill>
        <p:spPr>
          <a:xfrm>
            <a:off x="5505051" y="8258468"/>
            <a:ext cx="18904349" cy="546129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@ Contact inform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844957" y="9422577"/>
            <a:ext cx="5048886" cy="762001"/>
          </a:xfrm>
          <a:prstGeom prst="rect">
            <a:avLst/>
          </a:prstGeom>
        </p:spPr>
        <p:txBody>
          <a:bodyPr wrap="none" anchor="b"/>
          <a:lstStyle>
            <a:lvl1pPr algn="l" defTabSz="2438338">
              <a:lnSpc>
                <a:spcPct val="90000"/>
              </a:lnSpc>
              <a:defRPr sz="38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@ Contact information </a:t>
            </a:r>
          </a:p>
        </p:txBody>
      </p:sp>
      <p:pic>
        <p:nvPicPr>
          <p:cNvPr id="87" name="图像" descr="图像"/>
          <p:cNvPicPr>
            <a:picLocks noChangeAspect="1"/>
          </p:cNvPicPr>
          <p:nvPr/>
        </p:nvPicPr>
        <p:blipFill>
          <a:blip r:embed="rId10">
            <a:alphaModFix amt="50233"/>
          </a:blip>
          <a:stretch>
            <a:fillRect/>
          </a:stretch>
        </p:blipFill>
        <p:spPr>
          <a:xfrm>
            <a:off x="18520638" y="9422577"/>
            <a:ext cx="3928924" cy="5235482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0EE0FCC-952C-04D3-3CAF-0C909D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0000" y="3909242"/>
            <a:ext cx="21844000" cy="3879454"/>
          </a:xfrm>
        </p:spPr>
        <p:txBody>
          <a:bodyPr/>
          <a:lstStyle>
            <a:lvl1pPr algn="ctr">
              <a:defRPr/>
            </a:lvl1pPr>
          </a:lstStyle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16" name="OSPO Summit 2022">
            <a:extLst>
              <a:ext uri="{FF2B5EF4-FFF2-40B4-BE49-F238E27FC236}">
                <a16:creationId xmlns:a16="http://schemas.microsoft.com/office/drawing/2014/main" id="{AB6E9EB7-44B3-594B-5225-676227321723}"/>
              </a:ext>
            </a:extLst>
          </p:cNvPr>
          <p:cNvSpPr txBox="1"/>
          <p:nvPr userDrawn="1"/>
        </p:nvSpPr>
        <p:spPr>
          <a:xfrm>
            <a:off x="4717044" y="1031185"/>
            <a:ext cx="721537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6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/>
              <a:t>The 3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dirty="0"/>
              <a:t>OSPO Summit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00" y="3759"/>
            <a:ext cx="18592800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6198" y="3759"/>
            <a:ext cx="7737806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3428" y="1267061"/>
            <a:ext cx="1714526" cy="8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80138" y="221303"/>
            <a:ext cx="3199525" cy="27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像" descr="图像"/>
          <p:cNvPicPr>
            <a:picLocks noChangeAspect="1"/>
          </p:cNvPicPr>
          <p:nvPr userDrawn="1"/>
        </p:nvPicPr>
        <p:blipFill>
          <a:blip r:embed="rId13">
            <a:alphaModFix amt="20858"/>
          </a:blip>
          <a:stretch>
            <a:fillRect/>
          </a:stretch>
        </p:blipFill>
        <p:spPr>
          <a:xfrm>
            <a:off x="4734788" y="760830"/>
            <a:ext cx="3669897" cy="468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像" descr="图像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701" y="8676595"/>
            <a:ext cx="3754197" cy="3754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像" descr="图像"/>
          <p:cNvPicPr>
            <a:picLocks noChangeAspect="1"/>
          </p:cNvPicPr>
          <p:nvPr/>
        </p:nvPicPr>
        <p:blipFill>
          <a:blip r:embed="rId15">
            <a:alphaModFix amt="74302"/>
          </a:blip>
          <a:stretch>
            <a:fillRect/>
          </a:stretch>
        </p:blipFill>
        <p:spPr>
          <a:xfrm>
            <a:off x="18571844" y="2759915"/>
            <a:ext cx="3204211" cy="320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图像" descr="图像"/>
          <p:cNvPicPr>
            <a:picLocks noChangeAspect="1"/>
          </p:cNvPicPr>
          <p:nvPr/>
        </p:nvPicPr>
        <p:blipFill rotWithShape="1">
          <a:blip r:embed="rId16"/>
          <a:srcRect r="33621" b="32584"/>
          <a:stretch/>
        </p:blipFill>
        <p:spPr>
          <a:xfrm>
            <a:off x="5922061" y="8283868"/>
            <a:ext cx="18461940" cy="5428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77340" y="6274941"/>
            <a:ext cx="4702487" cy="626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Slide PowerPoint Standard</a:t>
            </a:r>
            <a:b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</a:b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Template</a:t>
            </a:r>
            <a:endParaRPr lang="en" altLang="zh-CN" dirty="0">
              <a:solidFill>
                <a:srgbClr val="FFFFFF"/>
              </a:solidFill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1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906661" y="9448274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indent="0"/>
            <a:lvl3pPr indent="0"/>
            <a:lvl4pPr indent="0"/>
            <a:lvl5pPr indent="0"/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OSPO Summit 2022"/>
          <p:cNvSpPr txBox="1"/>
          <p:nvPr/>
        </p:nvSpPr>
        <p:spPr>
          <a:xfrm>
            <a:off x="4751069" y="1055137"/>
            <a:ext cx="721537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6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/>
              <a:t>The 3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dirty="0"/>
              <a:t>OSPO Summit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D5D5D5"/>
          </a:solidFill>
          <a:uFillTx/>
          <a:latin typeface="Alibaba PuHuiTi Medium" pitchFamily="18" charset="-122"/>
          <a:ea typeface="Alibaba PuHuiTi Medium" pitchFamily="18" charset="-122"/>
          <a:cs typeface="Alibaba PuHuiTi Medium" pitchFamily="18" charset="-122"/>
          <a:sym typeface="Avenir Next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n.baidu.com/s/1UrRAEvgOaCCjpah74lGUow?pwd=1234%20%E6%8F%90%E5%8F%96%E7%A0%81:%20123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PowerPoint Standard…"/>
          <p:cNvSpPr txBox="1">
            <a:spLocks noGrp="1"/>
          </p:cNvSpPr>
          <p:nvPr>
            <p:ph type="body" idx="4294967295"/>
          </p:nvPr>
        </p:nvSpPr>
        <p:spPr>
          <a:xfrm>
            <a:off x="2092362" y="4011810"/>
            <a:ext cx="22892105" cy="3873501"/>
          </a:xfrm>
          <a:prstGeom prst="rect">
            <a:avLst/>
          </a:prstGeom>
        </p:spPr>
        <p:txBody>
          <a:bodyPr/>
          <a:lstStyle/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dirty="0"/>
              <a:t>Slide PowerPoint Standard</a:t>
            </a:r>
          </a:p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dirty="0"/>
              <a:t>Template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51EA48-8797-9489-4A54-605CC8144C49}"/>
              </a:ext>
            </a:extLst>
          </p:cNvPr>
          <p:cNvSpPr txBox="1"/>
          <p:nvPr/>
        </p:nvSpPr>
        <p:spPr>
          <a:xfrm>
            <a:off x="9405257" y="10363200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rtlCol="0" anchor="b">
            <a:normAutofit fontScale="25000" lnSpcReduction="20000"/>
          </a:bodyPr>
          <a:lstStyle/>
          <a:p>
            <a:pPr algn="l"/>
            <a:endParaRPr kumimoji="1" lang="zh-CN" altLang="en-US" dirty="0">
              <a:solidFill>
                <a:srgbClr val="FFFFFF"/>
              </a:solidFill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3" name="正文级别 1…">
            <a:extLst>
              <a:ext uri="{FF2B5EF4-FFF2-40B4-BE49-F238E27FC236}">
                <a16:creationId xmlns:a16="http://schemas.microsoft.com/office/drawing/2014/main" id="{86CC2A66-20EA-5222-29A7-3AFBD099291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764275" y="9682730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300" b="1" i="0">
                <a:solidFill>
                  <a:srgbClr val="FFFFFF"/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1pPr>
            <a:lvl2pPr indent="0"/>
            <a:lvl3pPr indent="0">
              <a:defRPr sz="4300"/>
            </a:lvl3pPr>
            <a:lvl4pPr indent="0">
              <a:defRPr sz="4300"/>
            </a:lvl4pPr>
            <a:lvl5pPr indent="0">
              <a:defRPr sz="4300"/>
            </a:lvl5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1.  Subtitle Her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dirty="0"/>
              <a:t>1.  Subtitle Here</a:t>
            </a:r>
            <a:endParaRPr dirty="0"/>
          </a:p>
        </p:txBody>
      </p:sp>
      <p:sp>
        <p:nvSpPr>
          <p:cNvPr id="151" name="2.  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 …</a:t>
            </a:r>
          </a:p>
        </p:txBody>
      </p:sp>
      <p:sp>
        <p:nvSpPr>
          <p:cNvPr id="152" name="3.  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3.  …</a:t>
            </a:r>
          </a:p>
        </p:txBody>
      </p:sp>
      <p:sp>
        <p:nvSpPr>
          <p:cNvPr id="153" name="4.  …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4.  …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art 0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Part </a:t>
            </a:r>
            <a:r>
              <a:rPr lang="en-US" altLang="zh-CN" dirty="0"/>
              <a:t>01</a:t>
            </a:r>
            <a:endParaRPr dirty="0"/>
          </a:p>
        </p:txBody>
      </p:sp>
      <p:sp>
        <p:nvSpPr>
          <p:cNvPr id="156" name="1.  Subtitle Her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 Subtitle Here</a:t>
            </a:r>
          </a:p>
        </p:txBody>
      </p:sp>
      <p:sp>
        <p:nvSpPr>
          <p:cNvPr id="157" name="Section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t>Section</a:t>
            </a:r>
          </a:p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t>Header Here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669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ank you for…"/>
          <p:cNvSpPr txBox="1">
            <a:spLocks noGrp="1"/>
          </p:cNvSpPr>
          <p:nvPr>
            <p:ph type="body" idx="4294967295"/>
          </p:nvPr>
        </p:nvSpPr>
        <p:spPr>
          <a:xfrm>
            <a:off x="5439591" y="3724523"/>
            <a:ext cx="14677210" cy="5072381"/>
          </a:xfrm>
          <a:prstGeom prst="rect">
            <a:avLst/>
          </a:prstGeom>
        </p:spPr>
        <p:txBody>
          <a:bodyPr/>
          <a:lstStyle/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dirty="0"/>
              <a:t>Thank you for</a:t>
            </a:r>
          </a:p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dirty="0"/>
              <a:t>watching</a:t>
            </a:r>
          </a:p>
        </p:txBody>
      </p:sp>
      <p:sp>
        <p:nvSpPr>
          <p:cNvPr id="161" name="@ Contact informatio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@ Contact information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"/>
          <p:cNvSpPr/>
          <p:nvPr/>
        </p:nvSpPr>
        <p:spPr>
          <a:xfrm>
            <a:off x="1562877" y="9674923"/>
            <a:ext cx="3814136" cy="1425385"/>
          </a:xfrm>
          <a:prstGeom prst="rect">
            <a:avLst/>
          </a:prstGeom>
          <a:solidFill>
            <a:srgbClr val="2602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矩形"/>
          <p:cNvSpPr/>
          <p:nvPr/>
        </p:nvSpPr>
        <p:spPr>
          <a:xfrm>
            <a:off x="12723559" y="9674923"/>
            <a:ext cx="3814136" cy="1425385"/>
          </a:xfrm>
          <a:prstGeom prst="rect">
            <a:avLst/>
          </a:prstGeom>
          <a:solidFill>
            <a:srgbClr val="61D3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矩形"/>
          <p:cNvSpPr/>
          <p:nvPr/>
        </p:nvSpPr>
        <p:spPr>
          <a:xfrm>
            <a:off x="7143219" y="9674923"/>
            <a:ext cx="3814136" cy="1425385"/>
          </a:xfrm>
          <a:prstGeom prst="rect">
            <a:avLst/>
          </a:prstGeom>
          <a:solidFill>
            <a:srgbClr val="1F4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Color"/>
          <p:cNvSpPr txBox="1"/>
          <p:nvPr/>
        </p:nvSpPr>
        <p:spPr>
          <a:xfrm>
            <a:off x="1523263" y="8083550"/>
            <a:ext cx="160167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Color</a:t>
            </a:r>
          </a:p>
        </p:txBody>
      </p:sp>
      <p:sp>
        <p:nvSpPr>
          <p:cNvPr id="167" name="矩形"/>
          <p:cNvSpPr/>
          <p:nvPr/>
        </p:nvSpPr>
        <p:spPr>
          <a:xfrm>
            <a:off x="18276078" y="9674923"/>
            <a:ext cx="3814136" cy="1425385"/>
          </a:xfrm>
          <a:prstGeom prst="rect">
            <a:avLst/>
          </a:prstGeom>
          <a:solidFill>
            <a:srgbClr val="C82A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C929D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Font"/>
          <p:cNvSpPr txBox="1"/>
          <p:nvPr/>
        </p:nvSpPr>
        <p:spPr>
          <a:xfrm>
            <a:off x="1480159" y="3365499"/>
            <a:ext cx="153548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52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Font</a:t>
            </a:r>
          </a:p>
        </p:txBody>
      </p:sp>
      <p:sp>
        <p:nvSpPr>
          <p:cNvPr id="169" name="阿里巴巴普惠体"/>
          <p:cNvSpPr txBox="1"/>
          <p:nvPr/>
        </p:nvSpPr>
        <p:spPr>
          <a:xfrm>
            <a:off x="1474213" y="5457616"/>
            <a:ext cx="413827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阿里巴巴普惠体</a:t>
            </a:r>
          </a:p>
        </p:txBody>
      </p:sp>
      <p:sp>
        <p:nvSpPr>
          <p:cNvPr id="170" name="字体链接"/>
          <p:cNvSpPr txBox="1"/>
          <p:nvPr/>
        </p:nvSpPr>
        <p:spPr>
          <a:xfrm>
            <a:off x="8495944" y="3409950"/>
            <a:ext cx="241371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字体链接</a:t>
            </a:r>
          </a:p>
        </p:txBody>
      </p:sp>
      <p:sp>
        <p:nvSpPr>
          <p:cNvPr id="171" name="链接: https://pan.baidu.com/s/1UrRAEvgOaCCjpah74lGUow?pwd=1234 提取码: 1234">
            <a:hlinkClick r:id="rId2"/>
          </p:cNvPr>
          <p:cNvSpPr txBox="1"/>
          <p:nvPr/>
        </p:nvSpPr>
        <p:spPr>
          <a:xfrm>
            <a:off x="8487156" y="5368696"/>
            <a:ext cx="1535386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38337">
              <a:defRPr sz="4000" u="sng">
                <a:solidFill>
                  <a:srgbClr val="FFFFFF"/>
                </a:solidFill>
                <a:latin typeface="Noto Sans CJK SC DemiLight"/>
                <a:ea typeface="Noto Sans CJK SC DemiLight"/>
                <a:cs typeface="Noto Sans CJK SC DemiLight"/>
                <a:sym typeface="Noto Sans CJK SC DemiLight"/>
                <a:hlinkClick r:id="rId2"/>
              </a:defRPr>
            </a:lvl1pPr>
          </a:lstStyle>
          <a:p>
            <a:r>
              <a:rPr dirty="0">
                <a:solidFill>
                  <a:schemeClr val="tx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链接: https://pan.baidu.com/s/1UrRAEvgOaCCjpah74lGUow?pwd=1234 提取码: 1234 </a:t>
            </a:r>
          </a:p>
        </p:txBody>
      </p:sp>
      <p:sp>
        <p:nvSpPr>
          <p:cNvPr id="172" name="「百度网盘：1234」"/>
          <p:cNvSpPr txBox="1"/>
          <p:nvPr/>
        </p:nvSpPr>
        <p:spPr>
          <a:xfrm>
            <a:off x="10957509" y="3409950"/>
            <a:ext cx="551698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「百度网盘：1234」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wrap="none" lIns="50800" tIns="50800" rIns="50800" bIns="50800" anchor="b">
        <a:normAutofit/>
      </a:bodyPr>
      <a:lstStyle>
        <a:defPPr algn="l">
          <a:defRPr dirty="0" smtClean="0">
            <a:solidFill>
              <a:srgbClr val="FFFFFF"/>
            </a:solidFill>
            <a:effectLst/>
            <a:latin typeface="Alibaba PuHuiTi" pitchFamily="18" charset="-122"/>
            <a:ea typeface="Alibaba PuHuiTi" pitchFamily="18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</Words>
  <Application>Microsoft Macintosh PowerPoint</Application>
  <PresentationFormat>自定义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Alibaba PuHuiTi</vt:lpstr>
      <vt:lpstr>Alibaba PuHuiTi H</vt:lpstr>
      <vt:lpstr>Alibaba PuHuiTi Light</vt:lpstr>
      <vt:lpstr>Alibaba PuHuiTi Medium</vt:lpstr>
      <vt:lpstr>Noto Sans CJK SC DemiLight</vt:lpstr>
      <vt:lpstr>Avenir Next Medium</vt:lpstr>
      <vt:lpstr>Avenir Next Regular</vt:lpstr>
      <vt:lpstr>Helvetica Neue</vt:lpstr>
      <vt:lpstr>Helvetica Neue Medium</vt:lpstr>
      <vt:lpstr>22_ColorGradient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SegmentFault</dc:creator>
  <cp:lastModifiedBy>xinyue yu</cp:lastModifiedBy>
  <cp:revision>11</cp:revision>
  <dcterms:modified xsi:type="dcterms:W3CDTF">2025-04-09T07:09:06Z</dcterms:modified>
</cp:coreProperties>
</file>